
<file path=[Content_Types].xml><?xml version="1.0" encoding="utf-8"?>
<Types xmlns="http://schemas.openxmlformats.org/package/2006/content-types">
  <Override PartName="/ppt/slides/slide3.xml" ContentType="application/vnd.openxmlformats-officedocument.presentationml.slide+xml"/>
  <Override PartName="/ppt/slideLayouts/slideLayout12.xml" ContentType="application/vnd.openxmlformats-officedocument.presentationml.slideLayout+xml"/>
  <Override PartName="/ppt/slideLayouts/slideLayout6.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Default Extension="rels" ContentType="application/vnd.openxmlformats-package.relationships+xml"/>
  <Override PartName="/ppt/slideLayouts/slideLayout8.xml" ContentType="application/vnd.openxmlformats-officedocument.presentationml.slideLayout+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Layouts/slideLayout9.xml" ContentType="application/vnd.openxmlformats-officedocument.presentationml.slideLayout+xml"/>
  <Default Extension="jpeg" ContentType="image/jpeg"/>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slideLayouts/slideLayout10.xml" ContentType="application/vnd.openxmlformats-officedocument.presentationml.slideLayout+xml"/>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90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Objects="1">
      <p:cViewPr varScale="1">
        <p:scale>
          <a:sx n="140" d="100"/>
          <a:sy n="140" d="100"/>
        </p:scale>
        <p:origin x="-78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27094"/>
            <a:ext cx="7772400" cy="1470025"/>
          </a:xfrm>
        </p:spPr>
        <p:txBody>
          <a:bodyPr anchor="b" anchorCtr="0"/>
          <a:lstStyle>
            <a:lvl1pPr>
              <a:defRPr sz="5400">
                <a:gradFill>
                  <a:gsLst>
                    <a:gs pos="0">
                      <a:schemeClr val="tx2"/>
                    </a:gs>
                    <a:gs pos="100000">
                      <a:schemeClr val="tx2">
                        <a:lumMod val="75000"/>
                      </a:schemeClr>
                    </a:gs>
                  </a:gsLst>
                  <a:lin ang="5400000" scaled="0"/>
                </a:gradFill>
                <a:effectLst>
                  <a:outerShdw blurRad="50800" dist="25400" dir="5400000" algn="t" rotWithShape="0">
                    <a:prstClr val="black">
                      <a:alpha val="40000"/>
                    </a:prstClr>
                  </a:outerShdw>
                </a:effectLst>
              </a:defRPr>
            </a:lvl1pPr>
          </a:lstStyle>
          <a:p>
            <a:r>
              <a:rPr lang="en-GB" smtClean="0"/>
              <a:t>Click to edit Master title style</a:t>
            </a:r>
            <a:endParaRPr/>
          </a:p>
        </p:txBody>
      </p:sp>
      <p:sp>
        <p:nvSpPr>
          <p:cNvPr id="3" name="Subtitle 2"/>
          <p:cNvSpPr>
            <a:spLocks noGrp="1"/>
          </p:cNvSpPr>
          <p:nvPr>
            <p:ph type="subTitle" idx="1"/>
          </p:nvPr>
        </p:nvSpPr>
        <p:spPr>
          <a:xfrm>
            <a:off x="685801" y="3810000"/>
            <a:ext cx="7770812" cy="1752600"/>
          </a:xfrm>
        </p:spPr>
        <p:txBody>
          <a:bodyPr>
            <a:normAutofit/>
          </a:bodyPr>
          <a:lstStyle>
            <a:lvl1pPr marL="0" indent="0" algn="ctr">
              <a:spcBef>
                <a:spcPts val="300"/>
              </a:spcBef>
              <a:buNone/>
              <a:defRPr sz="1600">
                <a:gradFill>
                  <a:gsLst>
                    <a:gs pos="0">
                      <a:schemeClr val="tx2"/>
                    </a:gs>
                    <a:gs pos="100000">
                      <a:schemeClr val="tx2">
                        <a:lumMod val="75000"/>
                      </a:schemeClr>
                    </a:gs>
                  </a:gsLst>
                  <a:lin ang="5400000" scaled="0"/>
                </a:gradFill>
                <a:effectLst>
                  <a:outerShdw blurRad="50800" dist="38100" dir="5400000" algn="t"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p:txBody>
          <a:bodyPr/>
          <a:lstStyle/>
          <a:p>
            <a:fld id="{5B333D7C-91CD-FE4E-AA7B-CB81BCBC2C67}" type="datetimeFigureOut">
              <a:rPr lang="en-US" smtClean="0"/>
              <a:pPr/>
              <a:t>11/3/10</a:t>
            </a:fld>
            <a:endParaRPr lang="en-US"/>
          </a:p>
        </p:txBody>
      </p:sp>
      <p:sp>
        <p:nvSpPr>
          <p:cNvPr id="5" name="Footer Placeholder 4"/>
          <p:cNvSpPr>
            <a:spLocks noGrp="1"/>
          </p:cNvSpPr>
          <p:nvPr>
            <p:ph type="ftr" sz="quarter" idx="11"/>
          </p:nvPr>
        </p:nvSpPr>
        <p:spPr/>
        <p:txBody>
          <a:bodyPr/>
          <a:lstStyle/>
          <a:p>
            <a:endParaRPr lang="en-US"/>
          </a:p>
        </p:txBody>
      </p:sp>
      <p:pic>
        <p:nvPicPr>
          <p:cNvPr id="7" name="Picture 6" descr="CoverGlyph.png"/>
          <p:cNvPicPr>
            <a:picLocks noChangeAspect="1"/>
          </p:cNvPicPr>
          <p:nvPr/>
        </p:nvPicPr>
        <p:blipFill>
          <a:blip r:embed="rId2"/>
          <a:stretch>
            <a:fillRect/>
          </a:stretch>
        </p:blipFill>
        <p:spPr>
          <a:xfrm>
            <a:off x="4010025" y="3048000"/>
            <a:ext cx="1123950" cy="77152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3738282"/>
            <a:ext cx="7770813" cy="1048870"/>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GB" smtClean="0"/>
              <a:t>Click to edit Master title style</a:t>
            </a:r>
            <a:endParaRPr/>
          </a:p>
        </p:txBody>
      </p:sp>
      <p:sp>
        <p:nvSpPr>
          <p:cNvPr id="3" name="Picture Placeholder 2"/>
          <p:cNvSpPr>
            <a:spLocks noGrp="1"/>
          </p:cNvSpPr>
          <p:nvPr>
            <p:ph type="pic" idx="1"/>
          </p:nvPr>
        </p:nvSpPr>
        <p:spPr>
          <a:xfrm>
            <a:off x="2286000" y="457200"/>
            <a:ext cx="4572000" cy="3173506"/>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
        <p:nvSpPr>
          <p:cNvPr id="4" name="Text Placeholder 3"/>
          <p:cNvSpPr>
            <a:spLocks noGrp="1"/>
          </p:cNvSpPr>
          <p:nvPr>
            <p:ph type="body" sz="half" idx="2"/>
          </p:nvPr>
        </p:nvSpPr>
        <p:spPr>
          <a:xfrm>
            <a:off x="685800" y="5181600"/>
            <a:ext cx="7770813" cy="685800"/>
          </a:xfrm>
        </p:spPr>
        <p:txBody>
          <a:bodyPr vert="horz" lIns="91440" tIns="45720" rIns="91440" bIns="45720" rtlCol="0">
            <a:normAutofit/>
          </a:bodyPr>
          <a:lstStyle>
            <a:lvl1pPr marL="0" indent="0" algn="ctr">
              <a:spcBef>
                <a:spcPts val="3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GB" smtClean="0"/>
              <a:t>Click to edit Master text styles</a:t>
            </a:r>
          </a:p>
        </p:txBody>
      </p:sp>
      <p:sp>
        <p:nvSpPr>
          <p:cNvPr id="5" name="Date Placeholder 4"/>
          <p:cNvSpPr>
            <a:spLocks noGrp="1"/>
          </p:cNvSpPr>
          <p:nvPr>
            <p:ph type="dt" sz="half" idx="10"/>
          </p:nvPr>
        </p:nvSpPr>
        <p:spPr/>
        <p:txBody>
          <a:bodyPr/>
          <a:lstStyle/>
          <a:p>
            <a:fld id="{5B333D7C-91CD-FE4E-AA7B-CB81BCBC2C67}" type="datetimeFigureOut">
              <a:rPr lang="en-US" smtClean="0"/>
              <a:pPr/>
              <a:t>11/3/10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4097D7-3657-6F42-970D-307E571A65A7}" type="slidenum">
              <a:rPr lang="en-US" smtClean="0"/>
              <a:pPr/>
              <a:t>‹#›</a:t>
            </a:fld>
            <a:endParaRPr lang="en-US"/>
          </a:p>
        </p:txBody>
      </p:sp>
      <p:pic>
        <p:nvPicPr>
          <p:cNvPr id="11" name="Picture 2" descr="HR-Glyph-R3.png"/>
          <p:cNvPicPr>
            <a:picLocks noChangeAspect="1" noChangeArrowheads="1"/>
          </p:cNvPicPr>
          <p:nvPr/>
        </p:nvPicPr>
        <p:blipFill>
          <a:blip r:embed="rId2" cstate="print"/>
          <a:srcRect/>
          <a:stretch>
            <a:fillRect/>
          </a:stretch>
        </p:blipFill>
        <p:spPr bwMode="auto">
          <a:xfrm>
            <a:off x="3749040" y="4890247"/>
            <a:ext cx="1645920" cy="170411"/>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5B333D7C-91CD-FE4E-AA7B-CB81BCBC2C67}" type="datetimeFigureOut">
              <a:rPr lang="en-US" smtClean="0"/>
              <a:pPr/>
              <a:t>11/3/10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4097D7-3657-6F42-970D-307E571A65A7}" type="slidenum">
              <a:rPr lang="en-US" smtClean="0"/>
              <a:pPr/>
              <a:t>‹#›</a:t>
            </a:fld>
            <a:endParaRPr lang="en-US"/>
          </a:p>
        </p:txBody>
      </p:sp>
      <p:pic>
        <p:nvPicPr>
          <p:cNvPr id="10"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7882"/>
            <a:ext cx="1524000" cy="5325036"/>
          </a:xfrm>
        </p:spPr>
        <p:txBody>
          <a:bodyPr vert="eaVert"/>
          <a:lstStyle/>
          <a:p>
            <a:r>
              <a:rPr lang="en-GB" smtClean="0"/>
              <a:t>Click to edit Master title style</a:t>
            </a:r>
            <a:endParaRPr/>
          </a:p>
        </p:txBody>
      </p:sp>
      <p:sp>
        <p:nvSpPr>
          <p:cNvPr id="3" name="Vertical Text Placeholder 2"/>
          <p:cNvSpPr>
            <a:spLocks noGrp="1"/>
          </p:cNvSpPr>
          <p:nvPr>
            <p:ph type="body" orient="vert" idx="1"/>
          </p:nvPr>
        </p:nvSpPr>
        <p:spPr>
          <a:xfrm>
            <a:off x="685800" y="537882"/>
            <a:ext cx="5889812" cy="5325036"/>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5B333D7C-91CD-FE4E-AA7B-CB81BCBC2C67}" type="datetimeFigureOut">
              <a:rPr lang="en-US" smtClean="0"/>
              <a:pPr/>
              <a:t>11/3/10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4097D7-3657-6F42-970D-307E571A65A7}" type="slidenum">
              <a:rPr lang="en-US" smtClean="0"/>
              <a:pPr/>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rot="5400000">
            <a:off x="6052928" y="3115195"/>
            <a:ext cx="1645920" cy="170411"/>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5B333D7C-91CD-FE4E-AA7B-CB81BCBC2C67}" type="datetimeFigureOut">
              <a:rPr lang="en-US" smtClean="0"/>
              <a:pPr/>
              <a:t>11/3/10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4097D7-3657-6F42-970D-307E571A65A7}" type="slidenum">
              <a:rPr lang="en-US" smtClean="0"/>
              <a:pPr/>
              <a:t>‹#›</a:t>
            </a:fld>
            <a:endParaRPr lang="en-US"/>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1626440"/>
            <a:ext cx="7770813" cy="1472184"/>
          </a:xfrm>
        </p:spPr>
        <p:txBody>
          <a:bodyPr anchor="b" anchorCtr="0"/>
          <a:lstStyle>
            <a:lvl1pPr algn="ctr">
              <a:defRPr sz="5400" b="0" i="0" cap="none" baseline="0"/>
            </a:lvl1pPr>
          </a:lstStyle>
          <a:p>
            <a:r>
              <a:rPr lang="en-GB" smtClean="0"/>
              <a:t>Click to edit Master title style</a:t>
            </a:r>
            <a:endParaRPr/>
          </a:p>
        </p:txBody>
      </p:sp>
      <p:sp>
        <p:nvSpPr>
          <p:cNvPr id="3" name="Text Placeholder 2"/>
          <p:cNvSpPr>
            <a:spLocks noGrp="1"/>
          </p:cNvSpPr>
          <p:nvPr>
            <p:ph type="body" idx="1"/>
          </p:nvPr>
        </p:nvSpPr>
        <p:spPr>
          <a:xfrm>
            <a:off x="685800" y="3813048"/>
            <a:ext cx="7770813" cy="1755648"/>
          </a:xfrm>
        </p:spPr>
        <p:txBody>
          <a:bodyPr anchor="t" anchorCtr="0">
            <a:normAutofit/>
          </a:bodyPr>
          <a:lstStyle>
            <a:lvl1pPr marL="0" indent="0" algn="ctr">
              <a:spcBef>
                <a:spcPts val="30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5B333D7C-91CD-FE4E-AA7B-CB81BCBC2C67}" type="datetimeFigureOut">
              <a:rPr lang="en-US" smtClean="0"/>
              <a:pPr/>
              <a:t>11/3/10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4097D7-3657-6F42-970D-307E571A65A7}" type="slidenum">
              <a:rPr lang="en-US" smtClean="0"/>
              <a:pPr/>
              <a:t>‹#›</a:t>
            </a:fld>
            <a:endParaRPr lang="en-US"/>
          </a:p>
        </p:txBody>
      </p:sp>
      <p:pic>
        <p:nvPicPr>
          <p:cNvPr id="7" name="Picture 6" descr="Glyph-SectionHeader.png"/>
          <p:cNvPicPr>
            <a:picLocks noChangeAspect="1"/>
          </p:cNvPicPr>
          <p:nvPr/>
        </p:nvPicPr>
        <p:blipFill>
          <a:blip r:embed="rId2"/>
          <a:stretch>
            <a:fillRect/>
          </a:stretch>
        </p:blipFill>
        <p:spPr>
          <a:xfrm>
            <a:off x="4038600" y="3174066"/>
            <a:ext cx="1066800" cy="59055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685800" y="2209801"/>
            <a:ext cx="3657600" cy="36576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Content Placeholder 3"/>
          <p:cNvSpPr>
            <a:spLocks noGrp="1"/>
          </p:cNvSpPr>
          <p:nvPr>
            <p:ph sz="half" idx="2"/>
          </p:nvPr>
        </p:nvSpPr>
        <p:spPr>
          <a:xfrm>
            <a:off x="4800600" y="2209801"/>
            <a:ext cx="3657600" cy="36576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Date Placeholder 4"/>
          <p:cNvSpPr>
            <a:spLocks noGrp="1"/>
          </p:cNvSpPr>
          <p:nvPr>
            <p:ph type="dt" sz="half" idx="10"/>
          </p:nvPr>
        </p:nvSpPr>
        <p:spPr/>
        <p:txBody>
          <a:bodyPr/>
          <a:lstStyle/>
          <a:p>
            <a:fld id="{5B333D7C-91CD-FE4E-AA7B-CB81BCBC2C67}" type="datetimeFigureOut">
              <a:rPr lang="en-US" smtClean="0"/>
              <a:pPr/>
              <a:t>11/3/10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4097D7-3657-6F42-970D-307E571A65A7}" type="slidenum">
              <a:rPr lang="en-US" smtClean="0"/>
              <a:pPr/>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6858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685800" y="2819400"/>
            <a:ext cx="3657600" cy="30480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Text Placeholder 4"/>
          <p:cNvSpPr>
            <a:spLocks noGrp="1"/>
          </p:cNvSpPr>
          <p:nvPr>
            <p:ph type="body" sz="quarter" idx="3"/>
          </p:nvPr>
        </p:nvSpPr>
        <p:spPr>
          <a:xfrm>
            <a:off x="48006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800600" y="2819400"/>
            <a:ext cx="3657600" cy="30480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7" name="Date Placeholder 6"/>
          <p:cNvSpPr>
            <a:spLocks noGrp="1"/>
          </p:cNvSpPr>
          <p:nvPr>
            <p:ph type="dt" sz="half" idx="10"/>
          </p:nvPr>
        </p:nvSpPr>
        <p:spPr/>
        <p:txBody>
          <a:bodyPr/>
          <a:lstStyle/>
          <a:p>
            <a:fld id="{5B333D7C-91CD-FE4E-AA7B-CB81BCBC2C67}" type="datetimeFigureOut">
              <a:rPr lang="en-US" smtClean="0"/>
              <a:pPr/>
              <a:t>11/3/10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4097D7-3657-6F42-970D-307E571A65A7}" type="slidenum">
              <a:rPr lang="en-US" smtClean="0"/>
              <a:pPr/>
              <a:t>‹#›</a:t>
            </a:fld>
            <a:endParaRPr lang="en-US"/>
          </a:p>
        </p:txBody>
      </p:sp>
      <p:pic>
        <p:nvPicPr>
          <p:cNvPr id="11"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5B333D7C-91CD-FE4E-AA7B-CB81BCBC2C67}" type="datetimeFigureOut">
              <a:rPr lang="en-US" smtClean="0"/>
              <a:pPr/>
              <a:t>11/3/10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4097D7-3657-6F42-970D-307E571A65A7}" type="slidenum">
              <a:rPr lang="en-US" smtClean="0"/>
              <a:pPr/>
              <a:t>‹#›</a:t>
            </a:fld>
            <a:endParaRPr lang="en-US"/>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333D7C-91CD-FE4E-AA7B-CB81BCBC2C67}" type="datetimeFigureOut">
              <a:rPr lang="en-US" smtClean="0"/>
              <a:pPr/>
              <a:t>11/3/10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4097D7-3657-6F42-970D-307E571A65A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6" y="914400"/>
            <a:ext cx="3657600" cy="1162050"/>
          </a:xfrm>
        </p:spPr>
        <p:txBody>
          <a:bodyPr anchor="b"/>
          <a:lstStyle>
            <a:lvl1pPr algn="ctr">
              <a:defRPr sz="3800" b="0"/>
            </a:lvl1pPr>
          </a:lstStyle>
          <a:p>
            <a:r>
              <a:rPr lang="en-GB" smtClean="0"/>
              <a:t>Click to edit Master title style</a:t>
            </a:r>
            <a:endParaRPr/>
          </a:p>
        </p:txBody>
      </p:sp>
      <p:sp>
        <p:nvSpPr>
          <p:cNvPr id="3" name="Content Placeholder 2"/>
          <p:cNvSpPr>
            <a:spLocks noGrp="1"/>
          </p:cNvSpPr>
          <p:nvPr>
            <p:ph idx="1"/>
          </p:nvPr>
        </p:nvSpPr>
        <p:spPr>
          <a:xfrm>
            <a:off x="4796118" y="457199"/>
            <a:ext cx="3657600" cy="5410201"/>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Text Placeholder 3"/>
          <p:cNvSpPr>
            <a:spLocks noGrp="1"/>
          </p:cNvSpPr>
          <p:nvPr>
            <p:ph type="body" sz="half" idx="2"/>
          </p:nvPr>
        </p:nvSpPr>
        <p:spPr>
          <a:xfrm>
            <a:off x="658906" y="2590799"/>
            <a:ext cx="3657600" cy="2895601"/>
          </a:xfrm>
        </p:spPr>
        <p:txBody>
          <a:bodyPr>
            <a:normAutofit/>
          </a:bodyPr>
          <a:lstStyle>
            <a:lvl1pPr marL="0" indent="0" algn="ctr">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B333D7C-91CD-FE4E-AA7B-CB81BCBC2C67}" type="datetimeFigureOut">
              <a:rPr lang="en-US" smtClean="0"/>
              <a:pPr/>
              <a:t>11/3/10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pic>
        <p:nvPicPr>
          <p:cNvPr id="10" name="Picture 2" descr="HR-Glyph-R3.png"/>
          <p:cNvPicPr>
            <a:picLocks noChangeAspect="1" noChangeArrowheads="1"/>
          </p:cNvPicPr>
          <p:nvPr/>
        </p:nvPicPr>
        <p:blipFill>
          <a:blip r:embed="rId2" cstate="print"/>
          <a:srcRect/>
          <a:stretch>
            <a:fillRect/>
          </a:stretch>
        </p:blipFill>
        <p:spPr bwMode="auto">
          <a:xfrm>
            <a:off x="1664746" y="2286000"/>
            <a:ext cx="1645920" cy="170411"/>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99013" y="914400"/>
            <a:ext cx="3657600" cy="1161288"/>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GB" smtClean="0"/>
              <a:t>Click to edit Master title style</a:t>
            </a:r>
            <a:endParaRPr/>
          </a:p>
        </p:txBody>
      </p:sp>
      <p:sp>
        <p:nvSpPr>
          <p:cNvPr id="3" name="Picture Placeholder 2"/>
          <p:cNvSpPr>
            <a:spLocks noGrp="1"/>
          </p:cNvSpPr>
          <p:nvPr>
            <p:ph type="pic" idx="1"/>
          </p:nvPr>
        </p:nvSpPr>
        <p:spPr>
          <a:xfrm>
            <a:off x="658906" y="457200"/>
            <a:ext cx="3657600" cy="5413248"/>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
        <p:nvSpPr>
          <p:cNvPr id="4" name="Text Placeholder 3"/>
          <p:cNvSpPr>
            <a:spLocks noGrp="1"/>
          </p:cNvSpPr>
          <p:nvPr>
            <p:ph type="body" sz="half" idx="2"/>
          </p:nvPr>
        </p:nvSpPr>
        <p:spPr>
          <a:xfrm>
            <a:off x="4799013" y="2587752"/>
            <a:ext cx="3657600" cy="2898648"/>
          </a:xfrm>
        </p:spPr>
        <p:txBody>
          <a:bodyPr vert="horz" lIns="91440" tIns="45720" rIns="91440" bIns="45720" rtlCol="0">
            <a:normAutofit/>
          </a:bodyPr>
          <a:lstStyle>
            <a:lvl1pPr marL="0" indent="0" algn="ctr">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GB" smtClean="0"/>
              <a:t>Click to edit Master text styles</a:t>
            </a:r>
          </a:p>
        </p:txBody>
      </p:sp>
      <p:sp>
        <p:nvSpPr>
          <p:cNvPr id="5" name="Date Placeholder 4"/>
          <p:cNvSpPr>
            <a:spLocks noGrp="1"/>
          </p:cNvSpPr>
          <p:nvPr>
            <p:ph type="dt" sz="half" idx="10"/>
          </p:nvPr>
        </p:nvSpPr>
        <p:spPr/>
        <p:txBody>
          <a:bodyPr/>
          <a:lstStyle/>
          <a:p>
            <a:fld id="{5B333D7C-91CD-FE4E-AA7B-CB81BCBC2C67}" type="datetimeFigureOut">
              <a:rPr lang="en-US" smtClean="0"/>
              <a:pPr/>
              <a:t>11/3/10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4097D7-3657-6F42-970D-307E571A65A7}" type="slidenum">
              <a:rPr lang="en-US" smtClean="0"/>
              <a:pPr/>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a:off x="5804853" y="2286000"/>
            <a:ext cx="1645920" cy="170411"/>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4305300" y="6289115"/>
            <a:ext cx="533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C64097D7-3657-6F42-970D-307E571A65A7}" type="slidenum">
              <a:rPr lang="en-US" smtClean="0"/>
              <a:pPr/>
              <a:t>‹#›</a:t>
            </a:fld>
            <a:endParaRPr lang="en-US"/>
          </a:p>
        </p:txBody>
      </p:sp>
      <p:sp>
        <p:nvSpPr>
          <p:cNvPr id="2" name="Title Placeholder 1"/>
          <p:cNvSpPr>
            <a:spLocks noGrp="1"/>
          </p:cNvSpPr>
          <p:nvPr>
            <p:ph type="title"/>
          </p:nvPr>
        </p:nvSpPr>
        <p:spPr>
          <a:xfrm>
            <a:off x="685800" y="67236"/>
            <a:ext cx="7770813" cy="1371600"/>
          </a:xfrm>
          <a:prstGeom prst="rect">
            <a:avLst/>
          </a:prstGeom>
          <a:effectLst/>
        </p:spPr>
        <p:txBody>
          <a:bodyPr vert="horz" lIns="91440" tIns="45720" rIns="91440" bIns="45720" rtlCol="0" anchor="ctr" anchorCtr="0">
            <a:noAutofit/>
          </a:bodyPr>
          <a:lstStyle/>
          <a:p>
            <a:r>
              <a:rPr lang="en-GB" smtClean="0"/>
              <a:t>Click to edit Master title style</a:t>
            </a:r>
            <a:endParaRPr/>
          </a:p>
        </p:txBody>
      </p:sp>
      <p:sp>
        <p:nvSpPr>
          <p:cNvPr id="3" name="Text Placeholder 2"/>
          <p:cNvSpPr>
            <a:spLocks noGrp="1"/>
          </p:cNvSpPr>
          <p:nvPr>
            <p:ph type="body" idx="1"/>
          </p:nvPr>
        </p:nvSpPr>
        <p:spPr>
          <a:xfrm>
            <a:off x="685800" y="2209800"/>
            <a:ext cx="7770813" cy="36576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2"/>
          </p:nvPr>
        </p:nvSpPr>
        <p:spPr>
          <a:xfrm>
            <a:off x="6400800" y="6289115"/>
            <a:ext cx="237564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333D7C-91CD-FE4E-AA7B-CB81BCBC2C67}" type="datetimeFigureOut">
              <a:rPr lang="en-US" smtClean="0"/>
              <a:pPr/>
              <a:t>11/3/10</a:t>
            </a:fld>
            <a:endParaRPr lang="en-US"/>
          </a:p>
        </p:txBody>
      </p:sp>
      <p:sp>
        <p:nvSpPr>
          <p:cNvPr id="5" name="Footer Placeholder 4"/>
          <p:cNvSpPr>
            <a:spLocks noGrp="1"/>
          </p:cNvSpPr>
          <p:nvPr>
            <p:ph type="ftr" sz="quarter" idx="3"/>
          </p:nvPr>
        </p:nvSpPr>
        <p:spPr>
          <a:xfrm>
            <a:off x="349624" y="6289115"/>
            <a:ext cx="3155576"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Tree>
  </p:cSld>
  <p:clrMap bg1="dk1" tx1="lt1" bg2="dk2" tx2="lt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 id="2147483912" r:id="rId12"/>
  </p:sldLayoutIdLst>
  <p:txStyles>
    <p:titleStyle>
      <a:lvl1pPr algn="ctr" defTabSz="914400" rtl="0" eaLnBrk="1" latinLnBrk="0" hangingPunct="1">
        <a:spcBef>
          <a:spcPct val="0"/>
        </a:spcBef>
        <a:buNone/>
        <a:defRPr sz="5000" kern="1200">
          <a:solidFill>
            <a:schemeClr val="tx2"/>
          </a:solidFill>
          <a:effectLst>
            <a:outerShdw blurRad="38100" dist="12700" algn="l" rotWithShape="0">
              <a:prstClr val="black">
                <a:alpha val="40000"/>
              </a:prstClr>
            </a:outerShdw>
          </a:effectLst>
          <a:latin typeface="+mj-lt"/>
          <a:ea typeface="+mj-ea"/>
          <a:cs typeface="+mj-cs"/>
        </a:defRPr>
      </a:lvl1pPr>
    </p:titleStyle>
    <p:bodyStyle>
      <a:lvl1pPr marL="457200" indent="-457200" algn="l" defTabSz="914400" rtl="0" eaLnBrk="1" latinLnBrk="0" hangingPunct="1">
        <a:spcBef>
          <a:spcPts val="2000"/>
        </a:spcBef>
        <a:buClr>
          <a:schemeClr val="accent3"/>
        </a:buClr>
        <a:buFont typeface="Wingdings" pitchFamily="2" charset="2"/>
        <a:buChar char=""/>
        <a:defRPr sz="2400" kern="1200">
          <a:solidFill>
            <a:schemeClr val="tx2"/>
          </a:solidFill>
          <a:latin typeface="+mn-lt"/>
          <a:ea typeface="+mn-ea"/>
          <a:cs typeface="+mn-cs"/>
        </a:defRPr>
      </a:lvl1pPr>
      <a:lvl2pPr marL="914400" indent="-457200" algn="l" defTabSz="914400" rtl="0" eaLnBrk="1" latinLnBrk="0" hangingPunct="1">
        <a:spcBef>
          <a:spcPts val="600"/>
        </a:spcBef>
        <a:buClr>
          <a:schemeClr val="accent3">
            <a:lumMod val="50000"/>
          </a:schemeClr>
        </a:buClr>
        <a:buFont typeface="Wingdings" pitchFamily="2" charset="2"/>
        <a:buChar char=""/>
        <a:defRPr sz="2200" kern="1200">
          <a:solidFill>
            <a:schemeClr val="tx2"/>
          </a:solidFill>
          <a:latin typeface="+mn-lt"/>
          <a:ea typeface="+mn-ea"/>
          <a:cs typeface="+mn-cs"/>
        </a:defRPr>
      </a:lvl2pPr>
      <a:lvl3pPr marL="1371600" indent="-457200" algn="l" defTabSz="914400" rtl="0" eaLnBrk="1" latinLnBrk="0" hangingPunct="1">
        <a:spcBef>
          <a:spcPts val="600"/>
        </a:spcBef>
        <a:buClr>
          <a:schemeClr val="accent3"/>
        </a:buClr>
        <a:buFont typeface="Wingdings" pitchFamily="2" charset="2"/>
        <a:buChar char=""/>
        <a:defRPr sz="2000" kern="1200">
          <a:solidFill>
            <a:schemeClr val="tx2"/>
          </a:solidFill>
          <a:latin typeface="+mn-lt"/>
          <a:ea typeface="+mn-ea"/>
          <a:cs typeface="+mn-cs"/>
        </a:defRPr>
      </a:lvl3pPr>
      <a:lvl4pPr marL="1828800" indent="-457200" algn="l" defTabSz="914400" rtl="0" eaLnBrk="1" latinLnBrk="0" hangingPunct="1">
        <a:spcBef>
          <a:spcPts val="600"/>
        </a:spcBef>
        <a:buClr>
          <a:schemeClr val="accent3">
            <a:lumMod val="50000"/>
          </a:schemeClr>
        </a:buClr>
        <a:buFont typeface="Wingdings" pitchFamily="2" charset="2"/>
        <a:buChar char=""/>
        <a:defRPr sz="1800" kern="1200">
          <a:solidFill>
            <a:schemeClr val="tx2"/>
          </a:solidFill>
          <a:latin typeface="+mn-lt"/>
          <a:ea typeface="+mn-ea"/>
          <a:cs typeface="+mn-cs"/>
        </a:defRPr>
      </a:lvl4pPr>
      <a:lvl5pPr marL="2286000" indent="-457200" algn="l" defTabSz="914400" rtl="0" eaLnBrk="1" latinLnBrk="0" hangingPunct="1">
        <a:spcBef>
          <a:spcPts val="600"/>
        </a:spcBef>
        <a:buClr>
          <a:schemeClr val="accent3"/>
        </a:buClr>
        <a:buFont typeface="Wingdings" pitchFamily="2" charset="2"/>
        <a:buChar char=""/>
        <a:defRPr sz="18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hyperlink" Target="http://www.associatedcontent.com/article/351706/how_do_we_banish_the_myth_of_the_boogeyman.html" TargetMode="External"/><Relationship Id="rId4" Type="http://schemas.openxmlformats.org/officeDocument/2006/relationships/hyperlink" Target="http://www.bellaterreno.com/art/a_mainchars/boogeyman.aspx" TargetMode="External"/><Relationship Id="rId5" Type="http://schemas.openxmlformats.org/officeDocument/2006/relationships/hyperlink" Target="http://www.beesum-communications.com/nation/archive/volume_13/13-20/bustin_REZ.html" TargetMode="External"/><Relationship Id="rId6" Type="http://schemas.openxmlformats.org/officeDocument/2006/relationships/hyperlink" Target="http://www.nytimes.com/2010/05/30/movies/30cropsey.html" TargetMode="External"/><Relationship Id="rId7" Type="http://schemas.openxmlformats.org/officeDocument/2006/relationships/hyperlink" Target="http://azstarnet.com/entertainment/movies/article_0884776e-fc04-512d-bbe6-69eb9d6af2d7.html" TargetMode="External"/><Relationship Id="rId8"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hyperlink" Target="http://en.wikipedia.org/wiki/Bogeyman"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Boogeyman</a:t>
            </a:r>
            <a:endParaRPr lang="en-US" dirty="0"/>
          </a:p>
        </p:txBody>
      </p:sp>
      <p:sp>
        <p:nvSpPr>
          <p:cNvPr id="3" name="Subtitle 2"/>
          <p:cNvSpPr>
            <a:spLocks noGrp="1"/>
          </p:cNvSpPr>
          <p:nvPr>
            <p:ph type="subTitle" idx="1"/>
          </p:nvPr>
        </p:nvSpPr>
        <p:spPr/>
        <p:txBody>
          <a:bodyPr/>
          <a:lstStyle/>
          <a:p>
            <a:r>
              <a:rPr lang="en-US" dirty="0" smtClean="0"/>
              <a:t>BY KORI &amp; EDUARDO </a:t>
            </a:r>
            <a:endParaRPr lang="en-US" dirty="0"/>
          </a:p>
        </p:txBody>
      </p:sp>
      <p:pic>
        <p:nvPicPr>
          <p:cNvPr id="4" name="Picture 3"/>
          <p:cNvPicPr>
            <a:picLocks noChangeAspect="1"/>
          </p:cNvPicPr>
          <p:nvPr/>
        </p:nvPicPr>
        <p:blipFill>
          <a:blip r:embed="rId2"/>
          <a:stretch>
            <a:fillRect/>
          </a:stretch>
        </p:blipFill>
        <p:spPr>
          <a:xfrm>
            <a:off x="2190750" y="228600"/>
            <a:ext cx="4305300" cy="2152650"/>
          </a:xfrm>
          <a:prstGeom prst="rect">
            <a:avLst/>
          </a:prstGeom>
        </p:spPr>
      </p:pic>
    </p:spTree>
  </p:cSld>
  <p:clrMapOvr>
    <a:masterClrMapping/>
  </p:clrMapOvr>
  <p:transition spd="slow">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Facts about the BOOGEYMAN</a:t>
            </a:r>
            <a:endParaRPr lang="en-US" dirty="0"/>
          </a:p>
        </p:txBody>
      </p:sp>
      <p:sp>
        <p:nvSpPr>
          <p:cNvPr id="3" name="Content Placeholder 2"/>
          <p:cNvSpPr>
            <a:spLocks noGrp="1"/>
          </p:cNvSpPr>
          <p:nvPr>
            <p:ph idx="1"/>
          </p:nvPr>
        </p:nvSpPr>
        <p:spPr/>
        <p:txBody>
          <a:bodyPr/>
          <a:lstStyle/>
          <a:p>
            <a:pPr>
              <a:buClr>
                <a:schemeClr val="bg1">
                  <a:lumMod val="75000"/>
                  <a:lumOff val="25000"/>
                </a:schemeClr>
              </a:buClr>
              <a:buNone/>
            </a:pPr>
            <a:r>
              <a:rPr lang="en-US" sz="2600" dirty="0" smtClean="0"/>
              <a:t>            </a:t>
            </a:r>
            <a:r>
              <a:rPr lang="en-US" sz="2600" dirty="0" smtClean="0">
                <a:latin typeface="Cracked"/>
                <a:cs typeface="Cracked"/>
              </a:rPr>
              <a:t>The bogeyman is a figure with no specific image. He was created to keep children quiet at night. He is said to hide under the bed &amp; in the closets, he comes out &amp; scares children when they are asleep. The bogeyman is known to hide &amp; scare kids in many different places like he may be scratching at your window, or hiding in your house some where. He was also created to take children away if they were being bad. The parents created him in a effort to make their children behave. The boogeyman is said to take the form of children's worst fear. In the 16</a:t>
            </a:r>
            <a:r>
              <a:rPr lang="en-US" sz="2600" baseline="30000" dirty="0" smtClean="0">
                <a:latin typeface="Cracked"/>
                <a:cs typeface="Cracked"/>
              </a:rPr>
              <a:t>th</a:t>
            </a:r>
            <a:r>
              <a:rPr lang="en-US" sz="2600" dirty="0" smtClean="0">
                <a:latin typeface="Cracked"/>
                <a:cs typeface="Cracked"/>
              </a:rPr>
              <a:t> century people used the term the devil as a name for the boogeyman.   </a:t>
            </a:r>
          </a:p>
          <a:p>
            <a:pPr>
              <a:buClr>
                <a:schemeClr val="bg1">
                  <a:lumMod val="75000"/>
                  <a:lumOff val="25000"/>
                </a:schemeClr>
              </a:buClr>
              <a:buNone/>
            </a:pPr>
            <a:endParaRPr lang="en-US" dirty="0">
              <a:latin typeface="Cracked"/>
              <a:cs typeface="Cracked"/>
            </a:endParaRPr>
          </a:p>
        </p:txBody>
      </p:sp>
      <p:pic>
        <p:nvPicPr>
          <p:cNvPr id="4" name="Picture 3"/>
          <p:cNvPicPr>
            <a:picLocks noChangeAspect="1"/>
          </p:cNvPicPr>
          <p:nvPr/>
        </p:nvPicPr>
        <p:blipFill>
          <a:blip r:embed="rId2"/>
          <a:stretch>
            <a:fillRect/>
          </a:stretch>
        </p:blipFill>
        <p:spPr>
          <a:xfrm>
            <a:off x="0" y="0"/>
            <a:ext cx="2286000" cy="2142563"/>
          </a:xfrm>
          <a:prstGeom prst="rect">
            <a:avLst/>
          </a:prstGeom>
        </p:spPr>
      </p:pic>
    </p:spTree>
  </p:cSld>
  <p:clrMapOvr>
    <a:masterClrMapping/>
  </p:clrMapOvr>
  <p:transition spd="slow">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THEORIES</a:t>
            </a:r>
            <a:endParaRPr lang="en-US" dirty="0"/>
          </a:p>
        </p:txBody>
      </p:sp>
      <p:sp>
        <p:nvSpPr>
          <p:cNvPr id="3" name="Content Placeholder 2"/>
          <p:cNvSpPr>
            <a:spLocks noGrp="1"/>
          </p:cNvSpPr>
          <p:nvPr>
            <p:ph idx="1"/>
          </p:nvPr>
        </p:nvSpPr>
        <p:spPr/>
        <p:txBody>
          <a:bodyPr>
            <a:normAutofit/>
          </a:bodyPr>
          <a:lstStyle/>
          <a:p>
            <a:r>
              <a:rPr lang="en-US" sz="2800" dirty="0" smtClean="0">
                <a:latin typeface="Cracked"/>
                <a:cs typeface="Cracked"/>
              </a:rPr>
              <a:t>Mostly people think of the boogeyman as a figure hiding under the bed or in the closet. In other places he is known to scratch at windows or to come into a child's nightmares. Some people think that he has some sort of weapon with him like a hook on his hand or a machete. Some people think that the bogeyman can be male or female. Children believe that he is real a monster.                    </a:t>
            </a:r>
            <a:endParaRPr lang="en-US" sz="2800" dirty="0">
              <a:latin typeface="Cracked"/>
              <a:cs typeface="Cracked"/>
            </a:endParaRPr>
          </a:p>
        </p:txBody>
      </p:sp>
      <p:pic>
        <p:nvPicPr>
          <p:cNvPr id="5" name="Picture 4"/>
          <p:cNvPicPr>
            <a:picLocks noChangeAspect="1"/>
          </p:cNvPicPr>
          <p:nvPr/>
        </p:nvPicPr>
        <p:blipFill>
          <a:blip r:embed="rId2"/>
          <a:stretch>
            <a:fillRect/>
          </a:stretch>
        </p:blipFill>
        <p:spPr>
          <a:xfrm rot="5400000">
            <a:off x="514349" y="171450"/>
            <a:ext cx="1871383" cy="1528482"/>
          </a:xfrm>
          <a:prstGeom prst="rect">
            <a:avLst/>
          </a:prstGeom>
        </p:spPr>
      </p:pic>
    </p:spTree>
  </p:cSld>
  <p:clrMapOvr>
    <a:masterClrMapping/>
  </p:clrMapOvr>
  <p:transition spd="slow">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 conclusion </a:t>
            </a:r>
            <a:endParaRPr lang="en-US" dirty="0"/>
          </a:p>
        </p:txBody>
      </p:sp>
      <p:sp>
        <p:nvSpPr>
          <p:cNvPr id="3" name="Content Placeholder 2"/>
          <p:cNvSpPr>
            <a:spLocks noGrp="1"/>
          </p:cNvSpPr>
          <p:nvPr>
            <p:ph idx="1"/>
          </p:nvPr>
        </p:nvSpPr>
        <p:spPr/>
        <p:txBody>
          <a:bodyPr>
            <a:normAutofit/>
          </a:bodyPr>
          <a:lstStyle/>
          <a:p>
            <a:r>
              <a:rPr lang="en-US" sz="2800" dirty="0" smtClean="0">
                <a:latin typeface="Cracked"/>
                <a:cs typeface="Cracked"/>
              </a:rPr>
              <a:t>We think that the boogeyman is a figure with an unknown image. We think that he doesn't have any sort or weapon. We think he would be really ugly if he were real. We think that he would scare children that were being bad. We also think that the boogeyman is not real but may scare some people.</a:t>
            </a:r>
            <a:endParaRPr lang="en-US" sz="2800" dirty="0">
              <a:latin typeface="Cracked"/>
              <a:cs typeface="Cracked"/>
            </a:endParaRPr>
          </a:p>
        </p:txBody>
      </p:sp>
      <p:pic>
        <p:nvPicPr>
          <p:cNvPr id="4" name="Picture 3"/>
          <p:cNvPicPr>
            <a:picLocks noChangeAspect="1"/>
          </p:cNvPicPr>
          <p:nvPr/>
        </p:nvPicPr>
        <p:blipFill>
          <a:blip r:embed="rId2"/>
          <a:stretch>
            <a:fillRect/>
          </a:stretch>
        </p:blipFill>
        <p:spPr>
          <a:xfrm>
            <a:off x="228600" y="67236"/>
            <a:ext cx="1981200" cy="1913964"/>
          </a:xfrm>
          <a:prstGeom prst="rect">
            <a:avLst/>
          </a:prstGeom>
        </p:spPr>
      </p:pic>
    </p:spTree>
  </p:cSld>
  <p:clrMapOvr>
    <a:masterClrMapping/>
  </p:clrMapOvr>
  <p:transition spd="slow">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 </a:t>
            </a:r>
            <a:endParaRPr lang="en-US" dirty="0"/>
          </a:p>
        </p:txBody>
      </p:sp>
      <p:sp>
        <p:nvSpPr>
          <p:cNvPr id="3" name="Content Placeholder 2"/>
          <p:cNvSpPr>
            <a:spLocks noGrp="1"/>
          </p:cNvSpPr>
          <p:nvPr>
            <p:ph idx="1"/>
          </p:nvPr>
        </p:nvSpPr>
        <p:spPr/>
        <p:txBody>
          <a:bodyPr>
            <a:normAutofit lnSpcReduction="10000"/>
          </a:bodyPr>
          <a:lstStyle/>
          <a:p>
            <a:r>
              <a:rPr lang="en-US" sz="1946" dirty="0" smtClean="0">
                <a:solidFill>
                  <a:schemeClr val="tx1"/>
                </a:solidFill>
                <a:latin typeface="Cracked"/>
                <a:cs typeface="Cracked"/>
                <a:hlinkClick r:id="rId2"/>
              </a:rPr>
              <a:t>http://en.wikipedia.org/wiki/Bogeyman</a:t>
            </a:r>
            <a:endParaRPr lang="en-US" sz="1946" dirty="0" smtClean="0">
              <a:solidFill>
                <a:schemeClr val="tx1"/>
              </a:solidFill>
              <a:latin typeface="Cracked"/>
              <a:cs typeface="Cracked"/>
            </a:endParaRPr>
          </a:p>
          <a:p>
            <a:r>
              <a:rPr lang="en-US" sz="1946" dirty="0" smtClean="0">
                <a:solidFill>
                  <a:schemeClr val="tx1"/>
                </a:solidFill>
                <a:latin typeface="Cracked"/>
                <a:cs typeface="Cracked"/>
                <a:hlinkClick r:id="rId3"/>
              </a:rPr>
              <a:t>http://www.associatedcontent.com/article/351706/how_do_we_banish_the_myth_of_the_boogeyman.html</a:t>
            </a:r>
            <a:endParaRPr lang="en-US" sz="1946" dirty="0" smtClean="0">
              <a:solidFill>
                <a:schemeClr val="tx1"/>
              </a:solidFill>
              <a:latin typeface="Cracked"/>
              <a:cs typeface="Cracked"/>
            </a:endParaRPr>
          </a:p>
          <a:p>
            <a:r>
              <a:rPr lang="en-US" sz="1946" dirty="0" smtClean="0">
                <a:solidFill>
                  <a:schemeClr val="tx1"/>
                </a:solidFill>
                <a:latin typeface="Cracked"/>
                <a:cs typeface="Cracked"/>
                <a:hlinkClick r:id="rId4"/>
              </a:rPr>
              <a:t>http://www.bellaterreno.com/art/a_mainchars/boogeyman.aspx</a:t>
            </a:r>
            <a:endParaRPr lang="en-US" sz="1946" dirty="0" smtClean="0">
              <a:solidFill>
                <a:schemeClr val="tx1"/>
              </a:solidFill>
              <a:latin typeface="Cracked"/>
              <a:cs typeface="Cracked"/>
            </a:endParaRPr>
          </a:p>
          <a:p>
            <a:r>
              <a:rPr lang="en-US" sz="1946" dirty="0" smtClean="0">
                <a:solidFill>
                  <a:schemeClr val="tx1"/>
                </a:solidFill>
                <a:latin typeface="Cracked"/>
                <a:cs typeface="Cracked"/>
                <a:hlinkClick r:id="rId5"/>
              </a:rPr>
              <a:t>http://www.beesum-communications.com/nation/archive/volume_13/13-20/bustin_REZ.html</a:t>
            </a:r>
            <a:endParaRPr lang="en-US" sz="1946" dirty="0" smtClean="0">
              <a:solidFill>
                <a:schemeClr val="tx1"/>
              </a:solidFill>
              <a:latin typeface="Cracked"/>
              <a:cs typeface="Cracked"/>
            </a:endParaRPr>
          </a:p>
          <a:p>
            <a:r>
              <a:rPr lang="en-US" sz="1946" dirty="0" smtClean="0">
                <a:solidFill>
                  <a:schemeClr val="tx1"/>
                </a:solidFill>
                <a:latin typeface="Cracked"/>
                <a:cs typeface="Cracked"/>
                <a:hlinkClick r:id="rId6"/>
              </a:rPr>
              <a:t>http://www.nytimes.com/2010/05/30/movies/30cropsey.html</a:t>
            </a:r>
            <a:endParaRPr lang="en-US" sz="1946" dirty="0" smtClean="0">
              <a:solidFill>
                <a:schemeClr val="tx1"/>
              </a:solidFill>
              <a:latin typeface="Cracked"/>
              <a:cs typeface="Cracked"/>
            </a:endParaRPr>
          </a:p>
          <a:p>
            <a:r>
              <a:rPr lang="en-US" sz="1946" dirty="0" smtClean="0">
                <a:solidFill>
                  <a:schemeClr val="tx1"/>
                </a:solidFill>
                <a:latin typeface="Cracked"/>
                <a:cs typeface="Cracked"/>
                <a:hlinkClick r:id="rId7"/>
              </a:rPr>
              <a:t>http://azstarnet.com/entertainment/movies/article_0884776e-fc04-512d-bbe6-69eb9d6af2d7.html</a:t>
            </a:r>
            <a:endParaRPr lang="en-US" sz="1946" dirty="0" smtClean="0">
              <a:solidFill>
                <a:schemeClr val="tx1"/>
              </a:solidFill>
              <a:latin typeface="Cracked"/>
              <a:cs typeface="Cracked"/>
            </a:endParaRPr>
          </a:p>
          <a:p>
            <a:endParaRPr lang="en-US" dirty="0" smtClean="0">
              <a:latin typeface="Cracked"/>
              <a:cs typeface="Cracked"/>
            </a:endParaRPr>
          </a:p>
        </p:txBody>
      </p:sp>
      <p:pic>
        <p:nvPicPr>
          <p:cNvPr id="4" name="Picture 3"/>
          <p:cNvPicPr>
            <a:picLocks noChangeAspect="1"/>
          </p:cNvPicPr>
          <p:nvPr/>
        </p:nvPicPr>
        <p:blipFill>
          <a:blip r:embed="rId8"/>
          <a:stretch>
            <a:fillRect/>
          </a:stretch>
        </p:blipFill>
        <p:spPr>
          <a:xfrm>
            <a:off x="0" y="67236"/>
            <a:ext cx="2463800" cy="1798574"/>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Folio">
  <a:themeElements>
    <a:clrScheme name="Folio">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Folio">
      <a:majorFont>
        <a:latin typeface="Calisto MT"/>
        <a:ea typeface=""/>
        <a:cs typeface=""/>
        <a:font script="Jpan" typeface="ＭＳ 明朝"/>
      </a:majorFont>
      <a:minorFont>
        <a:latin typeface="Calisto MT"/>
        <a:ea typeface=""/>
        <a:cs typeface=""/>
        <a:font script="Jpan" typeface="ＭＳ 明朝"/>
      </a:minorFont>
    </a:fontScheme>
    <a:fmtScheme name="Folio">
      <a:fillStyleLst>
        <a:solidFill>
          <a:schemeClr val="phClr"/>
        </a:solidFill>
        <a:blipFill rotWithShape="1">
          <a:blip xmlns:r="http://schemas.openxmlformats.org/officeDocument/2006/relationships" r:embed="rId1">
            <a:duotone>
              <a:schemeClr val="phClr">
                <a:shade val="30000"/>
                <a:satMod val="120000"/>
              </a:schemeClr>
              <a:schemeClr val="phClr">
                <a:tint val="70000"/>
                <a:satMod val="350000"/>
                <a:lumMod val="110000"/>
              </a:schemeClr>
            </a:duotone>
          </a:blip>
          <a:stretch/>
        </a:blipFill>
        <a:blipFill rotWithShape="1">
          <a:blip xmlns:r="http://schemas.openxmlformats.org/officeDocument/2006/relationships" r:embed="rId2">
            <a:duotone>
              <a:schemeClr val="phClr">
                <a:shade val="40000"/>
                <a:satMod val="120000"/>
              </a:schemeClr>
              <a:schemeClr val="phClr">
                <a:tint val="70000"/>
                <a:satMod val="300000"/>
                <a:lumMod val="110000"/>
              </a:schemeClr>
            </a:duotone>
          </a:blip>
          <a:tile tx="0" ty="0" sx="50000" sy="50000" flip="none" algn="tl"/>
        </a:blip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38100" dist="25400" dir="5400000" algn="br" rotWithShape="0">
              <a:srgbClr val="000000">
                <a:alpha val="50000"/>
              </a:srgbClr>
            </a:outerShdw>
          </a:effectLst>
        </a:effectStyle>
        <a:effectStyle>
          <a:effectLst>
            <a:innerShdw blurRad="190500" dist="25400">
              <a:srgbClr val="000000">
                <a:alpha val="50000"/>
              </a:srgbClr>
            </a:innerShdw>
          </a:effectLst>
        </a:effectStyle>
      </a:effectStyleLst>
      <a:bgFillStyleLst>
        <a:blipFill rotWithShape="1">
          <a:blip xmlns:r="http://schemas.openxmlformats.org/officeDocument/2006/relationships" r:embed="rId3">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4">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5">
            <a:duotone>
              <a:schemeClr val="phClr">
                <a:shade val="3000"/>
                <a:lumMod val="10000"/>
              </a:schemeClr>
              <a:schemeClr val="phClr">
                <a:tint val="91000"/>
                <a:satMod val="500000"/>
                <a:lumMod val="125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Folio.thmx</Template>
  <TotalTime>206</TotalTime>
  <Words>373</Words>
  <Application>Microsoft Macintosh PowerPoint</Application>
  <PresentationFormat>On-screen Show (4:3)</PresentationFormat>
  <Paragraphs>15</Paragraphs>
  <Slides>5</Slides>
  <Notes>0</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Folio</vt:lpstr>
      <vt:lpstr>Boogeyman</vt:lpstr>
      <vt:lpstr>Facts about the BOOGEYMAN</vt:lpstr>
      <vt:lpstr>THEORIES</vt:lpstr>
      <vt:lpstr>Team conclusion </vt:lpstr>
      <vt:lpstr>bibliography </vt:lpstr>
    </vt:vector>
  </TitlesOfParts>
  <Company>Denver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Boogeyman</dc:title>
  <dc:creator>Morey Middle School</dc:creator>
  <cp:lastModifiedBy>Morey Middle School</cp:lastModifiedBy>
  <cp:revision>10</cp:revision>
  <dcterms:created xsi:type="dcterms:W3CDTF">2010-11-03T17:20:25Z</dcterms:created>
  <dcterms:modified xsi:type="dcterms:W3CDTF">2010-11-03T17:27:54Z</dcterms:modified>
</cp:coreProperties>
</file>